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8" autoAdjust="0"/>
  </p:normalViewPr>
  <p:slideViewPr>
    <p:cSldViewPr snapToGrid="0">
      <p:cViewPr varScale="1">
        <p:scale>
          <a:sx n="94" d="100"/>
          <a:sy n="94" d="100"/>
        </p:scale>
        <p:origin x="274" y="91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02972-3E21-4168-82F3-DA2CB48D2B3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384FC-E670-4793-8153-3B38A93D93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9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384FC-E670-4793-8153-3B38A93D93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3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3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38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14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9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9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0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04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9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6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67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E8AF-DD83-4FD4-88B6-2193FF941F3B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F791B-C516-4595-8A0C-42F5BE672B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9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9146" y="1430179"/>
            <a:ext cx="10842204" cy="572792"/>
          </a:xfrm>
        </p:spPr>
        <p:txBody>
          <a:bodyPr>
            <a:normAutofit fontScale="90000"/>
          </a:bodyPr>
          <a:lstStyle/>
          <a:p>
            <a:r>
              <a:rPr lang="es-ES" sz="2000" dirty="0" smtClean="0">
                <a:latin typeface="+mn-lt"/>
              </a:rPr>
              <a:t>PLAN OPERATIVO ANUAL-POA AÑO  </a:t>
            </a:r>
            <a:r>
              <a:rPr lang="es-ES" sz="2000" dirty="0" smtClean="0">
                <a:latin typeface="+mn-lt"/>
              </a:rPr>
              <a:t>2022</a:t>
            </a:r>
            <a:r>
              <a:rPr lang="es-ES" sz="2000" dirty="0" smtClean="0">
                <a:latin typeface="+mn-lt"/>
              </a:rPr>
              <a:t/>
            </a:r>
            <a:br>
              <a:rPr lang="es-ES" sz="2000" dirty="0" smtClean="0">
                <a:latin typeface="+mn-lt"/>
              </a:rPr>
            </a:br>
            <a:endParaRPr lang="en-US" sz="2000" dirty="0">
              <a:latin typeface="+mn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39146" y="1038224"/>
            <a:ext cx="108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1">
                    <a:lumMod val="50000"/>
                  </a:schemeClr>
                </a:solidFill>
              </a:rPr>
              <a:t>FEDERACIÓN ECUATORIANA DE TENIS DE MESA</a:t>
            </a:r>
            <a:endParaRPr lang="en-US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623" y="-195427"/>
            <a:ext cx="1597727" cy="1597727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67053" y="1818305"/>
            <a:ext cx="108422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/>
              <a:t>OPERACIÓN_Y_MANTENIMIENTO_ADMINISTRATIVO_DE_LAS_ORGANIZACIONES_DEPORTIVAS</a:t>
            </a:r>
            <a:endParaRPr lang="en-US" sz="1600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73" y="2635951"/>
            <a:ext cx="11745639" cy="333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0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71751"/>
          </a:xfrm>
        </p:spPr>
        <p:txBody>
          <a:bodyPr>
            <a:normAutofit/>
          </a:bodyPr>
          <a:lstStyle/>
          <a:p>
            <a:r>
              <a:rPr lang="es-ES" sz="2000" dirty="0" smtClean="0">
                <a:latin typeface="+mn-lt"/>
              </a:rPr>
              <a:t>PLAN OPERATIVO ANUAL-POA AÑO  2022</a:t>
            </a:r>
            <a:endParaRPr lang="en-US" sz="2000" dirty="0">
              <a:latin typeface="+mn-lt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364338" y="2322825"/>
            <a:ext cx="9144000" cy="588455"/>
          </a:xfrm>
        </p:spPr>
        <p:txBody>
          <a:bodyPr>
            <a:normAutofit/>
          </a:bodyPr>
          <a:lstStyle/>
          <a:p>
            <a:r>
              <a:rPr lang="es-ES" sz="2000" dirty="0" smtClean="0"/>
              <a:t>GASTOS DEPORTIVOS GENERALES</a:t>
            </a:r>
            <a:endParaRPr lang="en-U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39146" y="1038224"/>
            <a:ext cx="108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1">
                    <a:lumMod val="50000"/>
                  </a:schemeClr>
                </a:solidFill>
              </a:rPr>
              <a:t>FEDERACIÓN ECUATORIANA DE TENIS DE MESA</a:t>
            </a:r>
            <a:endParaRPr lang="en-US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331" y="-82215"/>
            <a:ext cx="1597727" cy="1597727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80" y="3339991"/>
            <a:ext cx="11745639" cy="1529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9147" y="1402300"/>
            <a:ext cx="10842204" cy="455075"/>
          </a:xfrm>
        </p:spPr>
        <p:txBody>
          <a:bodyPr>
            <a:normAutofit/>
          </a:bodyPr>
          <a:lstStyle/>
          <a:p>
            <a:r>
              <a:rPr lang="es-ES" sz="2000" dirty="0" smtClean="0">
                <a:latin typeface="+mn-lt"/>
              </a:rPr>
              <a:t>PLAN OPERATIVO ANUAL-POA AÑO  2022</a:t>
            </a:r>
            <a:endParaRPr lang="en-US" sz="2000" dirty="0">
              <a:latin typeface="+mn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39146" y="1038224"/>
            <a:ext cx="108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1">
                    <a:lumMod val="50000"/>
                  </a:schemeClr>
                </a:solidFill>
              </a:rPr>
              <a:t>FEDERACIÓN ECUATORIANA DE TENIS DE MESA</a:t>
            </a:r>
            <a:endParaRPr lang="en-US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65" y="-99632"/>
            <a:ext cx="1597727" cy="1597727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3920564" y="2177151"/>
            <a:ext cx="4350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EVENTOS DE PREPARACIÓN Y COMPETENCIA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79" y="2866259"/>
            <a:ext cx="11745639" cy="36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6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9147" y="1402300"/>
            <a:ext cx="10842204" cy="384710"/>
          </a:xfrm>
        </p:spPr>
        <p:txBody>
          <a:bodyPr>
            <a:normAutofit/>
          </a:bodyPr>
          <a:lstStyle/>
          <a:p>
            <a:r>
              <a:rPr lang="es-ES" sz="2000" dirty="0" smtClean="0">
                <a:latin typeface="+mn-lt"/>
              </a:rPr>
              <a:t> RESUMEN PLAN OPERATIVO ANUAL-POA AÑO  2022</a:t>
            </a:r>
            <a:endParaRPr lang="en-US" sz="2000" dirty="0">
              <a:latin typeface="+mn-lt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39146" y="1038224"/>
            <a:ext cx="108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b="1" dirty="0">
                <a:solidFill>
                  <a:schemeClr val="accent1">
                    <a:lumMod val="50000"/>
                  </a:schemeClr>
                </a:solidFill>
              </a:rPr>
              <a:t>FEDERACIÓN ECUATORIANA DE TENIS DE MESA</a:t>
            </a:r>
            <a:endParaRPr lang="en-US" dirty="0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538" y="-195427"/>
            <a:ext cx="1597727" cy="1597727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9295" y="2091144"/>
            <a:ext cx="5861905" cy="370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56</Words>
  <Application>Microsoft Office PowerPoint</Application>
  <PresentationFormat>Panorámica</PresentationFormat>
  <Paragraphs>12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PLAN OPERATIVO ANUAL-POA AÑO  2022 </vt:lpstr>
      <vt:lpstr>PLAN OPERATIVO ANUAL-POA AÑO  2022</vt:lpstr>
      <vt:lpstr>PLAN OPERATIVO ANUAL-POA AÑO  2022</vt:lpstr>
      <vt:lpstr> RESUMEN PLAN OPERATIVO ANUAL-POA AÑO 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Mireya Cojitambo</dc:creator>
  <cp:lastModifiedBy>Mireya Cojitambo</cp:lastModifiedBy>
  <cp:revision>12</cp:revision>
  <dcterms:created xsi:type="dcterms:W3CDTF">2020-09-30T14:44:58Z</dcterms:created>
  <dcterms:modified xsi:type="dcterms:W3CDTF">2022-02-23T04:03:34Z</dcterms:modified>
</cp:coreProperties>
</file>